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492" y="-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23F3E-927A-4636-A69F-F6DDE397262A}" type="datetimeFigureOut">
              <a:rPr lang="en-GB" smtClean="0"/>
              <a:t>05/10/2018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4C325-F5DB-4E6E-8EAD-4AD5749C1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227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23F3E-927A-4636-A69F-F6DDE397262A}" type="datetimeFigureOut">
              <a:rPr lang="en-GB" smtClean="0"/>
              <a:t>05/10/2018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4C325-F5DB-4E6E-8EAD-4AD5749C1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5229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23F3E-927A-4636-A69F-F6DDE397262A}" type="datetimeFigureOut">
              <a:rPr lang="en-GB" smtClean="0"/>
              <a:t>05/10/2018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4C325-F5DB-4E6E-8EAD-4AD5749C1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291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23F3E-927A-4636-A69F-F6DDE397262A}" type="datetimeFigureOut">
              <a:rPr lang="en-GB" smtClean="0"/>
              <a:t>05/10/2018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4C325-F5DB-4E6E-8EAD-4AD5749C1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404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23F3E-927A-4636-A69F-F6DDE397262A}" type="datetimeFigureOut">
              <a:rPr lang="en-GB" smtClean="0"/>
              <a:t>05/10/2018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4C325-F5DB-4E6E-8EAD-4AD5749C1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373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23F3E-927A-4636-A69F-F6DDE397262A}" type="datetimeFigureOut">
              <a:rPr lang="en-GB" smtClean="0"/>
              <a:t>05/10/2018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4C325-F5DB-4E6E-8EAD-4AD5749C1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8772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23F3E-927A-4636-A69F-F6DDE397262A}" type="datetimeFigureOut">
              <a:rPr lang="en-GB" smtClean="0"/>
              <a:t>05/10/2018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4C325-F5DB-4E6E-8EAD-4AD5749C1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763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23F3E-927A-4636-A69F-F6DDE397262A}" type="datetimeFigureOut">
              <a:rPr lang="en-GB" smtClean="0"/>
              <a:t>05/10/2018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4C325-F5DB-4E6E-8EAD-4AD5749C1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627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23F3E-927A-4636-A69F-F6DDE397262A}" type="datetimeFigureOut">
              <a:rPr lang="en-GB" smtClean="0"/>
              <a:t>05/10/2018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4C325-F5DB-4E6E-8EAD-4AD5749C1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68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23F3E-927A-4636-A69F-F6DDE397262A}" type="datetimeFigureOut">
              <a:rPr lang="en-GB" smtClean="0"/>
              <a:t>05/10/2018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4C325-F5DB-4E6E-8EAD-4AD5749C1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7383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23F3E-927A-4636-A69F-F6DDE397262A}" type="datetimeFigureOut">
              <a:rPr lang="en-GB" smtClean="0"/>
              <a:t>05/10/2018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4C325-F5DB-4E6E-8EAD-4AD5749C1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204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23F3E-927A-4636-A69F-F6DDE397262A}" type="datetimeFigureOut">
              <a:rPr lang="en-GB" smtClean="0"/>
              <a:t>05/10/2018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4C325-F5DB-4E6E-8EAD-4AD5749C1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235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5185877" y="22989"/>
            <a:ext cx="4531271" cy="6672638"/>
            <a:chOff x="5185877" y="22989"/>
            <a:chExt cx="4531271" cy="6672638"/>
          </a:xfrm>
        </p:grpSpPr>
        <p:pic>
          <p:nvPicPr>
            <p:cNvPr id="21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9487" y="5259753"/>
              <a:ext cx="1176337" cy="1158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3893" y="5400246"/>
              <a:ext cx="652463" cy="877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3" name="Group 22"/>
            <p:cNvGrpSpPr/>
            <p:nvPr/>
          </p:nvGrpSpPr>
          <p:grpSpPr>
            <a:xfrm>
              <a:off x="5185877" y="867266"/>
              <a:ext cx="4531271" cy="4392488"/>
              <a:chOff x="230488" y="692696"/>
              <a:chExt cx="4531271" cy="4392488"/>
            </a:xfrm>
          </p:grpSpPr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0488" y="692696"/>
                <a:ext cx="4531271" cy="4392488"/>
              </a:xfrm>
              <a:prstGeom prst="rect">
                <a:avLst/>
              </a:prstGeom>
            </p:spPr>
          </p:pic>
          <p:sp>
            <p:nvSpPr>
              <p:cNvPr id="25" name="Rectangle 24"/>
              <p:cNvSpPr/>
              <p:nvPr/>
            </p:nvSpPr>
            <p:spPr>
              <a:xfrm>
                <a:off x="472441" y="853440"/>
                <a:ext cx="4130040" cy="4114800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6096356" y="5516023"/>
              <a:ext cx="10801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latin typeface="Arial Narrow" panose="020B0606020202030204" pitchFamily="34" charset="0"/>
                </a:rPr>
                <a:t>Bacteria come in different shapes</a:t>
              </a:r>
              <a:endParaRPr lang="en-GB" sz="1200" dirty="0">
                <a:latin typeface="Arial Narrow" panose="020B060602020203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477750" y="5293657"/>
              <a:ext cx="123939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latin typeface="Arial Narrow" panose="020B0606020202030204" pitchFamily="34" charset="0"/>
                </a:rPr>
                <a:t>Our white blood cells, such as neutrophils, help fight bacteria and biofilms</a:t>
              </a:r>
              <a:endParaRPr lang="en-GB" sz="1200" dirty="0">
                <a:latin typeface="Arial Narrow" panose="020B060602020203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282803" y="22989"/>
              <a:ext cx="42594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pc="100" dirty="0" smtClean="0">
                  <a:latin typeface="Arial Black" panose="020B0A04020102020204" pitchFamily="34" charset="0"/>
                </a:rPr>
                <a:t>Colour a biofilm </a:t>
              </a:r>
            </a:p>
            <a:p>
              <a:pPr algn="ctr"/>
              <a:r>
                <a:rPr lang="en-GB" sz="1200" dirty="0" smtClean="0">
                  <a:latin typeface="Arial Narrow" panose="020B0606020202030204" pitchFamily="34" charset="0"/>
                </a:rPr>
                <a:t>with University of Birmingham, School of Dentistry</a:t>
              </a:r>
            </a:p>
            <a:p>
              <a:pPr algn="ctr"/>
              <a:r>
                <a:rPr lang="en-GB" sz="1200" dirty="0" smtClean="0">
                  <a:latin typeface="Arial Narrow" panose="020B0606020202030204" pitchFamily="34" charset="0"/>
                </a:rPr>
                <a:t>Did you know biofilms are found everywhere, including on our teeth? </a:t>
              </a:r>
            </a:p>
            <a:p>
              <a:pPr algn="ctr"/>
              <a:r>
                <a:rPr lang="en-GB" sz="1200" dirty="0" smtClean="0">
                  <a:latin typeface="Arial Narrow" panose="020B0606020202030204" pitchFamily="34" charset="0"/>
                </a:rPr>
                <a:t>You might know them as dental plaque and </a:t>
              </a:r>
              <a:r>
                <a:rPr lang="en-GB" sz="1200" dirty="0">
                  <a:latin typeface="Arial Narrow" panose="020B0606020202030204" pitchFamily="34" charset="0"/>
                </a:rPr>
                <a:t>t</a:t>
              </a:r>
              <a:r>
                <a:rPr lang="en-GB" sz="1200" dirty="0" smtClean="0">
                  <a:latin typeface="Arial Narrow" panose="020B0606020202030204" pitchFamily="34" charset="0"/>
                </a:rPr>
                <a:t>hey are made up of bacteria</a:t>
              </a:r>
              <a:endParaRPr lang="en-GB" sz="1200" dirty="0">
                <a:latin typeface="Arial Narrow" panose="020B060602020203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803933" y="6418628"/>
              <a:ext cx="23182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>
                  <a:latin typeface="Arial Narrow" panose="020B0606020202030204" pitchFamily="34" charset="0"/>
                </a:rPr>
                <a:t>Can you find our clock tower Old Joe?</a:t>
              </a:r>
              <a:endParaRPr lang="en-GB" sz="1200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70454" y="22989"/>
            <a:ext cx="4531271" cy="6672638"/>
            <a:chOff x="5185877" y="22989"/>
            <a:chExt cx="4531271" cy="6672638"/>
          </a:xfrm>
        </p:grpSpPr>
        <p:pic>
          <p:nvPicPr>
            <p:cNvPr id="32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9487" y="5259753"/>
              <a:ext cx="1176337" cy="1158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3893" y="5400246"/>
              <a:ext cx="652463" cy="877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4" name="Group 33"/>
            <p:cNvGrpSpPr/>
            <p:nvPr/>
          </p:nvGrpSpPr>
          <p:grpSpPr>
            <a:xfrm>
              <a:off x="5185877" y="867266"/>
              <a:ext cx="4531271" cy="4392488"/>
              <a:chOff x="230488" y="692696"/>
              <a:chExt cx="4531271" cy="4392488"/>
            </a:xfrm>
          </p:grpSpPr>
          <p:pic>
            <p:nvPicPr>
              <p:cNvPr id="39" name="Picture 38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0488" y="692696"/>
                <a:ext cx="4531271" cy="4392488"/>
              </a:xfrm>
              <a:prstGeom prst="rect">
                <a:avLst/>
              </a:prstGeom>
            </p:spPr>
          </p:pic>
          <p:sp>
            <p:nvSpPr>
              <p:cNvPr id="40" name="Rectangle 39"/>
              <p:cNvSpPr/>
              <p:nvPr/>
            </p:nvSpPr>
            <p:spPr>
              <a:xfrm>
                <a:off x="472441" y="853440"/>
                <a:ext cx="4130040" cy="4114800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6096356" y="5516023"/>
              <a:ext cx="10801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latin typeface="Arial Narrow" panose="020B0606020202030204" pitchFamily="34" charset="0"/>
                </a:rPr>
                <a:t>Bacteria come in different shapes</a:t>
              </a:r>
              <a:endParaRPr lang="en-GB" sz="1200" dirty="0">
                <a:latin typeface="Arial Narrow" panose="020B060602020203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477750" y="5293657"/>
              <a:ext cx="123939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latin typeface="Arial Narrow" panose="020B0606020202030204" pitchFamily="34" charset="0"/>
                </a:rPr>
                <a:t>Our white blood cells, such as neutrophils, help fight bacteria and biofilms</a:t>
              </a:r>
              <a:endParaRPr lang="en-GB" sz="1200" dirty="0">
                <a:latin typeface="Arial Narrow" panose="020B060602020203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282803" y="22989"/>
              <a:ext cx="42594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pc="100" dirty="0" smtClean="0">
                  <a:latin typeface="Arial Black" panose="020B0A04020102020204" pitchFamily="34" charset="0"/>
                </a:rPr>
                <a:t>Colour a biofilm </a:t>
              </a:r>
            </a:p>
            <a:p>
              <a:pPr algn="ctr"/>
              <a:r>
                <a:rPr lang="en-GB" sz="1200" dirty="0" smtClean="0">
                  <a:latin typeface="Arial Narrow" panose="020B0606020202030204" pitchFamily="34" charset="0"/>
                </a:rPr>
                <a:t>with University of Birmingham, School of Dentistry</a:t>
              </a:r>
            </a:p>
            <a:p>
              <a:pPr algn="ctr"/>
              <a:r>
                <a:rPr lang="en-GB" sz="1200" dirty="0" smtClean="0">
                  <a:latin typeface="Arial Narrow" panose="020B0606020202030204" pitchFamily="34" charset="0"/>
                </a:rPr>
                <a:t>Did you know biofilms are found everywhere, including on our teeth? </a:t>
              </a:r>
            </a:p>
            <a:p>
              <a:pPr algn="ctr"/>
              <a:r>
                <a:rPr lang="en-GB" sz="1200" dirty="0" smtClean="0">
                  <a:latin typeface="Arial Narrow" panose="020B0606020202030204" pitchFamily="34" charset="0"/>
                </a:rPr>
                <a:t>You might know them as dental plaque and </a:t>
              </a:r>
              <a:r>
                <a:rPr lang="en-GB" sz="1200" dirty="0">
                  <a:latin typeface="Arial Narrow" panose="020B0606020202030204" pitchFamily="34" charset="0"/>
                </a:rPr>
                <a:t>t</a:t>
              </a:r>
              <a:r>
                <a:rPr lang="en-GB" sz="1200" dirty="0" smtClean="0">
                  <a:latin typeface="Arial Narrow" panose="020B0606020202030204" pitchFamily="34" charset="0"/>
                </a:rPr>
                <a:t>hey are made up of bacteria</a:t>
              </a:r>
              <a:endParaRPr lang="en-GB" sz="1200" dirty="0">
                <a:latin typeface="Arial Narrow" panose="020B060602020203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803933" y="6418628"/>
              <a:ext cx="23182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>
                  <a:latin typeface="Arial Narrow" panose="020B0606020202030204" pitchFamily="34" charset="0"/>
                </a:rPr>
                <a:t>Can you find our clock tower Old Joe?</a:t>
              </a:r>
              <a:endParaRPr lang="en-GB" sz="1200" dirty="0">
                <a:latin typeface="Arial Narrow" panose="020B0606020202030204" pitchFamily="34" charset="0"/>
              </a:endParaRPr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9"/>
          <a:stretch/>
        </p:blipFill>
        <p:spPr>
          <a:xfrm>
            <a:off x="3651049" y="6495295"/>
            <a:ext cx="891398" cy="362705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9"/>
          <a:stretch/>
        </p:blipFill>
        <p:spPr>
          <a:xfrm>
            <a:off x="8825750" y="6420155"/>
            <a:ext cx="891398" cy="36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248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132</Words>
  <Application>Microsoft Office PowerPoint</Application>
  <PresentationFormat>A4 Paper (210x297 mm)</PresentationFormat>
  <Paragraphs>14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Birmingham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Melissa Grant</dc:creator>
  <cp:lastModifiedBy>Melissa Grant</cp:lastModifiedBy>
  <cp:revision>4</cp:revision>
  <dcterms:created xsi:type="dcterms:W3CDTF">2018-10-05T13:15:46Z</dcterms:created>
  <dcterms:modified xsi:type="dcterms:W3CDTF">2018-10-05T14:13:20Z</dcterms:modified>
</cp:coreProperties>
</file>